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7010400" cy="92964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110"/>
    <a:srgbClr val="40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1117" autoAdjust="0"/>
  </p:normalViewPr>
  <p:slideViewPr>
    <p:cSldViewPr snapToGrid="0">
      <p:cViewPr varScale="1">
        <p:scale>
          <a:sx n="106" d="100"/>
          <a:sy n="106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732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6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99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6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240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314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24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657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5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70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33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CEBB-EDDA-402B-9931-6455BAA0CAA9}" type="datetimeFigureOut">
              <a:rPr lang="sk-SK" smtClean="0"/>
              <a:pPr/>
              <a:t>29. 11. 2019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DC65-54C3-4F05-9C1F-E4E091E6BA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897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Kvalita drevného odpadu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 rot="10800000" flipH="1" flipV="1">
            <a:off x="-98474" y="85883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800" b="1" dirty="0" smtClean="0">
                <a:solidFill>
                  <a:schemeClr val="bg1"/>
                </a:solidFill>
              </a:rPr>
              <a:t> Kvalita drevného odpadu</a:t>
            </a:r>
            <a:endParaRPr lang="sk-SK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4" y="395780"/>
            <a:ext cx="10515600" cy="64452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Vyhovujúca kvalita drevného odpadu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1145206"/>
            <a:ext cx="3293581" cy="247018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96" y="1143076"/>
            <a:ext cx="3296421" cy="247231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3820936"/>
            <a:ext cx="3293581" cy="247018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96" y="3818805"/>
            <a:ext cx="3296419" cy="247231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28244" y="1630233"/>
            <a:ext cx="4290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36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</a:rPr>
              <a:t>alety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36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</a:rPr>
              <a:t>ebny, </a:t>
            </a:r>
            <a:r>
              <a:rPr lang="sk-SK" sz="3600" dirty="0" err="1" smtClean="0">
                <a:solidFill>
                  <a:schemeClr val="accent2">
                    <a:lumMod val="50000"/>
                  </a:schemeClr>
                </a:solidFill>
              </a:rPr>
              <a:t>bedničky</a:t>
            </a:r>
            <a:endParaRPr lang="sk-SK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3600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</a:rPr>
              <a:t>drezky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36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</a:rPr>
              <a:t>revotrieskové dosky, OSB dosky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36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</a:rPr>
              <a:t>reglejkové dosky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3600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</a:rPr>
              <a:t>ábytkové dvere</a:t>
            </a:r>
            <a:endParaRPr lang="sk-SK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2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818" y="204964"/>
            <a:ext cx="10515600" cy="1165408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Nevyhovujúca kvalita drevného odpadu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800" dirty="0" smtClean="0"/>
              <a:t>obsahuje </a:t>
            </a:r>
            <a:r>
              <a:rPr lang="sk-SK" sz="2800" dirty="0" err="1" smtClean="0"/>
              <a:t>prímesy</a:t>
            </a:r>
            <a:r>
              <a:rPr lang="sk-SK" sz="2800" dirty="0" smtClean="0"/>
              <a:t> kovu, plastu, papiera, textilu a iné.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454" y="2050847"/>
            <a:ext cx="2881314" cy="216098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9906" y="2050848"/>
            <a:ext cx="2881316" cy="216098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2361" y="2050849"/>
            <a:ext cx="2881316" cy="216098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20" y="4892308"/>
            <a:ext cx="2620923" cy="196569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78" y="4892308"/>
            <a:ext cx="2620922" cy="196569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25" y="4892308"/>
            <a:ext cx="2635159" cy="1976369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0" y="1690682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Nežiadúce </a:t>
            </a:r>
            <a:r>
              <a:rPr lang="sk-SK" sz="3200" dirty="0" err="1" smtClean="0">
                <a:solidFill>
                  <a:schemeClr val="accent2">
                    <a:lumMod val="50000"/>
                  </a:schemeClr>
                </a:solidFill>
              </a:rPr>
              <a:t>prímesy</a:t>
            </a: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Lepenka</a:t>
            </a:r>
          </a:p>
          <a:p>
            <a:pPr marL="285750" indent="-285750">
              <a:buFontTx/>
              <a:buChar char="-"/>
            </a:pP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Plasty, fólie, igelit, guma, penové hmoty</a:t>
            </a:r>
          </a:p>
          <a:p>
            <a:pPr marL="285750" indent="-285750">
              <a:buFontTx/>
              <a:buChar char="-"/>
            </a:pP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Čalúnenie</a:t>
            </a:r>
          </a:p>
          <a:p>
            <a:pPr marL="285750" indent="-285750">
              <a:buFontTx/>
              <a:buChar char="-"/>
            </a:pP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Kovy, kovania, trubky, rúry, plechy, kovové platne </a:t>
            </a:r>
          </a:p>
          <a:p>
            <a:pPr marL="285750" indent="-285750">
              <a:buFontTx/>
              <a:buChar char="-"/>
            </a:pP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Sklo</a:t>
            </a:r>
          </a:p>
          <a:p>
            <a:pPr marL="285750" indent="-285750">
              <a:buFontTx/>
              <a:buChar char="-"/>
            </a:pP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MDF dosky, HDF dosky</a:t>
            </a:r>
          </a:p>
          <a:p>
            <a:pPr marL="285750" indent="-285750">
              <a:buFontTx/>
              <a:buChar char="-"/>
            </a:pP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Betón, zemina, asfalt</a:t>
            </a:r>
          </a:p>
        </p:txBody>
      </p:sp>
    </p:spTree>
    <p:extLst>
      <p:ext uri="{BB962C8B-B14F-4D97-AF65-F5344CB8AC3E}">
        <p14:creationId xmlns:p14="http://schemas.microsoft.com/office/powerpoint/2010/main" val="424996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42154" y="280389"/>
            <a:ext cx="3957515" cy="296813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583"/>
            <a:ext cx="3957516" cy="296813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54" y="3475583"/>
            <a:ext cx="3957516" cy="296813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08" y="3475583"/>
            <a:ext cx="3957515" cy="296813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22" y="324697"/>
            <a:ext cx="3898439" cy="292382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" y="324697"/>
            <a:ext cx="3957516" cy="29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30" y="0"/>
            <a:ext cx="5181214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87569" y="703385"/>
            <a:ext cx="4900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B05110"/>
                </a:solidFill>
                <a:latin typeface="+mj-lt"/>
              </a:rPr>
              <a:t>Smernica pre kvalitatívne </a:t>
            </a:r>
            <a:r>
              <a:rPr lang="sk-SK" sz="2800" b="1" dirty="0" smtClean="0">
                <a:solidFill>
                  <a:srgbClr val="B05110"/>
                </a:solidFill>
                <a:latin typeface="+mj-lt"/>
              </a:rPr>
              <a:t>požiadavky </a:t>
            </a:r>
            <a:r>
              <a:rPr lang="sk-SK" sz="2800" b="1" dirty="0" smtClean="0">
                <a:solidFill>
                  <a:srgbClr val="B05110"/>
                </a:solidFill>
                <a:latin typeface="+mj-lt"/>
              </a:rPr>
              <a:t>odpadového dreva </a:t>
            </a:r>
            <a:r>
              <a:rPr lang="sk-SK" sz="2800" b="1" dirty="0" err="1" smtClean="0">
                <a:solidFill>
                  <a:srgbClr val="B05110"/>
                </a:solidFill>
                <a:latin typeface="+mj-lt"/>
              </a:rPr>
              <a:t>Xylo</a:t>
            </a:r>
            <a:r>
              <a:rPr lang="sk-SK" sz="2800" b="1" dirty="0" smtClean="0">
                <a:solidFill>
                  <a:srgbClr val="B05110"/>
                </a:solidFill>
                <a:latin typeface="+mj-lt"/>
              </a:rPr>
              <a:t>- </a:t>
            </a:r>
            <a:r>
              <a:rPr lang="sk-SK" sz="2800" b="1" dirty="0" err="1" smtClean="0">
                <a:solidFill>
                  <a:srgbClr val="B05110"/>
                </a:solidFill>
                <a:latin typeface="+mj-lt"/>
              </a:rPr>
              <a:t>Machinery</a:t>
            </a:r>
            <a:endParaRPr lang="sk-SK" sz="2800" b="1" dirty="0">
              <a:solidFill>
                <a:srgbClr val="B0511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1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75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Motív Office</vt:lpstr>
      <vt:lpstr>Kvalita drevného odpadu</vt:lpstr>
      <vt:lpstr>Vyhovujúca kvalita drevného odpadu</vt:lpstr>
      <vt:lpstr>Nevyhovujúca kvalita drevného odpadu obsahuje prímesy kovu, plastu, papiera, textilu a iné.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 drevného odpadu</dc:title>
  <dc:creator>lucia</dc:creator>
  <cp:lastModifiedBy>Szekely, Vladislav</cp:lastModifiedBy>
  <cp:revision>15</cp:revision>
  <cp:lastPrinted>2019-11-29T06:20:48Z</cp:lastPrinted>
  <dcterms:created xsi:type="dcterms:W3CDTF">2016-07-18T13:07:25Z</dcterms:created>
  <dcterms:modified xsi:type="dcterms:W3CDTF">2019-11-29T06:21:31Z</dcterms:modified>
</cp:coreProperties>
</file>